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4/16/2014</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4/16/2014</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4/16/2014</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1D8BD707-D9CF-40AE-B4C6-C98DA3205C09}" type="datetimeFigureOut">
              <a:rPr lang="en-US" smtClean="0"/>
              <a:pPr/>
              <a:t>4/16/2014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4/16/2014</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D8BD707-D9CF-40AE-B4C6-C98DA3205C09}" type="datetimeFigureOut">
              <a:rPr lang="en-US" smtClean="0"/>
              <a:pPr/>
              <a:t>4/16/2014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4/16/2014</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D8BD707-D9CF-40AE-B4C6-C98DA3205C09}" type="datetimeFigureOut">
              <a:rPr lang="en-US" smtClean="0"/>
              <a:pPr/>
              <a:t>4/16/2014</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D8BD707-D9CF-40AE-B4C6-C98DA3205C09}" type="datetimeFigureOut">
              <a:rPr lang="en-US" smtClean="0"/>
              <a:pPr/>
              <a:t>4/16/2014</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Muhammad Din Khalil</a:t>
            </a:r>
            <a:endParaRPr lang="en-US" dirty="0"/>
          </a:p>
        </p:txBody>
      </p:sp>
      <p:sp>
        <p:nvSpPr>
          <p:cNvPr id="2" name="Title 1"/>
          <p:cNvSpPr>
            <a:spLocks noGrp="1"/>
          </p:cNvSpPr>
          <p:nvPr>
            <p:ph type="ctrTitle"/>
          </p:nvPr>
        </p:nvSpPr>
        <p:spPr/>
        <p:txBody>
          <a:bodyPr/>
          <a:lstStyle/>
          <a:p>
            <a:r>
              <a:rPr lang="en-US" dirty="0" smtClean="0"/>
              <a:t>Introduction to Business</a:t>
            </a:r>
            <a:endParaRPr lang="en-US" dirty="0"/>
          </a:p>
        </p:txBody>
      </p:sp>
    </p:spTree>
    <p:extLst>
      <p:ext uri="{BB962C8B-B14F-4D97-AF65-F5344CB8AC3E}">
        <p14:creationId xmlns:p14="http://schemas.microsoft.com/office/powerpoint/2010/main" val="16626804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82577"/>
            <a:ext cx="8382000" cy="60182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63003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Firm</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sp>
        <p:nvSpPr>
          <p:cNvPr id="4" name="Content Placeholder 3"/>
          <p:cNvSpPr>
            <a:spLocks noGrp="1"/>
          </p:cNvSpPr>
          <p:nvPr>
            <p:ph sz="quarter" idx="1"/>
          </p:nvPr>
        </p:nvSpPr>
        <p:spPr/>
        <p:txBody>
          <a:bodyPr/>
          <a:lstStyle/>
          <a:p>
            <a:r>
              <a:rPr lang="en-US" dirty="0" smtClean="0"/>
              <a:t>Firm is a production unit like a factory, a university or a field. This </a:t>
            </a:r>
            <a:r>
              <a:rPr lang="en-US" dirty="0" err="1" smtClean="0"/>
              <a:t>Mashal</a:t>
            </a:r>
            <a:r>
              <a:rPr lang="en-US" dirty="0" smtClean="0"/>
              <a:t> university is also a firm. </a:t>
            </a:r>
            <a:endParaRPr lang="en-US" dirty="0"/>
          </a:p>
        </p:txBody>
      </p:sp>
    </p:spTree>
    <p:extLst>
      <p:ext uri="{BB962C8B-B14F-4D97-AF65-F5344CB8AC3E}">
        <p14:creationId xmlns:p14="http://schemas.microsoft.com/office/powerpoint/2010/main" val="1374763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Industry</a:t>
            </a:r>
            <a:endParaRPr lang="en-US" dirty="0"/>
          </a:p>
        </p:txBody>
      </p:sp>
      <p:sp>
        <p:nvSpPr>
          <p:cNvPr id="3" name="Content Placeholder 2"/>
          <p:cNvSpPr>
            <a:spLocks noGrp="1"/>
          </p:cNvSpPr>
          <p:nvPr>
            <p:ph sz="quarter" idx="1"/>
          </p:nvPr>
        </p:nvSpPr>
        <p:spPr/>
        <p:txBody>
          <a:bodyPr/>
          <a:lstStyle/>
          <a:p>
            <a:r>
              <a:rPr lang="en-US" dirty="0" smtClean="0"/>
              <a:t>If we combine all the firms of one particular commodity is called industry. </a:t>
            </a:r>
          </a:p>
          <a:p>
            <a:r>
              <a:rPr lang="en-US" dirty="0" smtClean="0"/>
              <a:t>Like Cement industry. </a:t>
            </a:r>
          </a:p>
          <a:p>
            <a:r>
              <a:rPr lang="en-US" dirty="0" smtClean="0"/>
              <a:t>In cement industry we include all the firms that produce cement like </a:t>
            </a:r>
            <a:r>
              <a:rPr lang="en-US" dirty="0" err="1" smtClean="0"/>
              <a:t>kohat</a:t>
            </a:r>
            <a:r>
              <a:rPr lang="en-US" dirty="0" smtClean="0"/>
              <a:t> cement, </a:t>
            </a:r>
            <a:r>
              <a:rPr lang="en-US" dirty="0" err="1" smtClean="0"/>
              <a:t>chirat</a:t>
            </a:r>
            <a:r>
              <a:rPr lang="en-US" dirty="0" smtClean="0"/>
              <a:t> cement, lucky cement etc. </a:t>
            </a:r>
          </a:p>
          <a:p>
            <a:endParaRPr lang="en-US" dirty="0"/>
          </a:p>
        </p:txBody>
      </p:sp>
    </p:spTree>
    <p:extLst>
      <p:ext uri="{BB962C8B-B14F-4D97-AF65-F5344CB8AC3E}">
        <p14:creationId xmlns:p14="http://schemas.microsoft.com/office/powerpoint/2010/main" val="32993015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Industry</a:t>
            </a:r>
            <a:endParaRPr lang="en-US" dirty="0"/>
          </a:p>
        </p:txBody>
      </p:sp>
      <p:sp>
        <p:nvSpPr>
          <p:cNvPr id="3" name="Content Placeholder 2"/>
          <p:cNvSpPr>
            <a:spLocks noGrp="1"/>
          </p:cNvSpPr>
          <p:nvPr>
            <p:ph sz="quarter" idx="1"/>
          </p:nvPr>
        </p:nvSpPr>
        <p:spPr/>
        <p:txBody>
          <a:bodyPr/>
          <a:lstStyle/>
          <a:p>
            <a:r>
              <a:rPr lang="en-US" dirty="0"/>
              <a:t>Primary industry is involved in the production of raw materials which are used in the secondary.</a:t>
            </a:r>
          </a:p>
          <a:p>
            <a:r>
              <a:rPr lang="en-US" dirty="0"/>
              <a:t>For example, wood, water, plastic, bricks etc.</a:t>
            </a:r>
          </a:p>
          <a:p>
            <a:pPr marL="0" indent="0">
              <a:buNone/>
            </a:pPr>
            <a:r>
              <a:rPr lang="en-US" dirty="0" smtClean="0"/>
              <a:t> </a:t>
            </a:r>
            <a:endParaRPr lang="en-US" dirty="0"/>
          </a:p>
        </p:txBody>
      </p:sp>
    </p:spTree>
    <p:extLst>
      <p:ext uri="{BB962C8B-B14F-4D97-AF65-F5344CB8AC3E}">
        <p14:creationId xmlns:p14="http://schemas.microsoft.com/office/powerpoint/2010/main" val="40686787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a:t>Secondary industry: </a:t>
            </a:r>
            <a:endParaRPr lang="en-US" dirty="0"/>
          </a:p>
        </p:txBody>
      </p:sp>
      <p:sp>
        <p:nvSpPr>
          <p:cNvPr id="3" name="Content Placeholder 2"/>
          <p:cNvSpPr>
            <a:spLocks noGrp="1"/>
          </p:cNvSpPr>
          <p:nvPr>
            <p:ph sz="quarter" idx="1"/>
          </p:nvPr>
        </p:nvSpPr>
        <p:spPr/>
        <p:txBody>
          <a:bodyPr/>
          <a:lstStyle/>
          <a:p>
            <a:r>
              <a:rPr lang="en-US" dirty="0"/>
              <a:t>Secondary industry is involved in the production of finished goods. Raw materials for production of finished goods and semi finished goods are provided by the primary industry.</a:t>
            </a:r>
          </a:p>
          <a:p>
            <a:r>
              <a:rPr lang="en-US" dirty="0"/>
              <a:t>For example, furniture, processed mineral water, marker and buildings etc. </a:t>
            </a:r>
          </a:p>
          <a:p>
            <a:pPr marL="0" indent="0">
              <a:buNone/>
            </a:pPr>
            <a:endParaRPr lang="en-US" dirty="0"/>
          </a:p>
        </p:txBody>
      </p:sp>
    </p:spTree>
    <p:extLst>
      <p:ext uri="{BB962C8B-B14F-4D97-AF65-F5344CB8AC3E}">
        <p14:creationId xmlns:p14="http://schemas.microsoft.com/office/powerpoint/2010/main" val="33065319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dbl" dirty="0"/>
              <a:t>Commerce:</a:t>
            </a:r>
            <a:r>
              <a:rPr lang="en-US" u="dbl" dirty="0"/>
              <a:t> </a:t>
            </a:r>
            <a:endParaRPr lang="en-US" dirty="0"/>
          </a:p>
        </p:txBody>
      </p:sp>
      <p:sp>
        <p:nvSpPr>
          <p:cNvPr id="3" name="Content Placeholder 2"/>
          <p:cNvSpPr>
            <a:spLocks noGrp="1"/>
          </p:cNvSpPr>
          <p:nvPr>
            <p:ph sz="quarter" idx="1"/>
          </p:nvPr>
        </p:nvSpPr>
        <p:spPr/>
        <p:txBody>
          <a:bodyPr/>
          <a:lstStyle/>
          <a:p>
            <a:r>
              <a:rPr lang="en-US" dirty="0"/>
              <a:t>Commerce is also a part of business. Commerce involves the transfer of goods to ultimate consumers. </a:t>
            </a:r>
          </a:p>
          <a:p>
            <a:endParaRPr lang="en-US" dirty="0"/>
          </a:p>
        </p:txBody>
      </p:sp>
    </p:spTree>
    <p:extLst>
      <p:ext uri="{BB962C8B-B14F-4D97-AF65-F5344CB8AC3E}">
        <p14:creationId xmlns:p14="http://schemas.microsoft.com/office/powerpoint/2010/main" val="37994406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1. Trade:</a:t>
            </a:r>
            <a:r>
              <a:rPr lang="en-US" dirty="0"/>
              <a:t> </a:t>
            </a:r>
          </a:p>
        </p:txBody>
      </p:sp>
      <p:sp>
        <p:nvSpPr>
          <p:cNvPr id="3" name="Content Placeholder 2"/>
          <p:cNvSpPr>
            <a:spLocks noGrp="1"/>
          </p:cNvSpPr>
          <p:nvPr>
            <p:ph sz="quarter" idx="1"/>
          </p:nvPr>
        </p:nvSpPr>
        <p:spPr/>
        <p:txBody>
          <a:bodyPr/>
          <a:lstStyle/>
          <a:p>
            <a:r>
              <a:rPr lang="en-US" dirty="0"/>
              <a:t>Trade means exchange of goods. It includes the buying and selling of goods within and outside the boundary of a country. </a:t>
            </a:r>
          </a:p>
          <a:p>
            <a:endParaRPr lang="en-US" dirty="0"/>
          </a:p>
        </p:txBody>
      </p:sp>
    </p:spTree>
    <p:extLst>
      <p:ext uri="{BB962C8B-B14F-4D97-AF65-F5344CB8AC3E}">
        <p14:creationId xmlns:p14="http://schemas.microsoft.com/office/powerpoint/2010/main" val="35205066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Trade</a:t>
            </a:r>
            <a:endParaRPr lang="en-US" dirty="0"/>
          </a:p>
        </p:txBody>
      </p:sp>
      <p:sp>
        <p:nvSpPr>
          <p:cNvPr id="3" name="Content Placeholder 2"/>
          <p:cNvSpPr>
            <a:spLocks noGrp="1"/>
          </p:cNvSpPr>
          <p:nvPr>
            <p:ph sz="quarter" idx="1"/>
          </p:nvPr>
        </p:nvSpPr>
        <p:spPr/>
        <p:txBody>
          <a:bodyPr/>
          <a:lstStyle/>
          <a:p>
            <a:r>
              <a:rPr lang="en-US" b="1" u="sng" dirty="0"/>
              <a:t>a. Home trade :</a:t>
            </a:r>
            <a:r>
              <a:rPr lang="en-US" b="1" dirty="0"/>
              <a:t> </a:t>
            </a:r>
            <a:r>
              <a:rPr lang="en-US" dirty="0"/>
              <a:t>The buying and selling of goods within the boundary of country is called home trade. In home trade the buyer and seller are related to the same country. Home trade is also known as </a:t>
            </a:r>
            <a:r>
              <a:rPr lang="en-US" i="1" dirty="0"/>
              <a:t>local</a:t>
            </a:r>
            <a:r>
              <a:rPr lang="en-US" dirty="0"/>
              <a:t>, </a:t>
            </a:r>
            <a:r>
              <a:rPr lang="en-US" i="1" dirty="0"/>
              <a:t>internal, domestic, national trade.</a:t>
            </a:r>
            <a:r>
              <a:rPr lang="en-US" b="1" dirty="0"/>
              <a:t> </a:t>
            </a:r>
            <a:endParaRPr lang="en-US" dirty="0"/>
          </a:p>
          <a:p>
            <a:endParaRPr lang="en-US" dirty="0"/>
          </a:p>
        </p:txBody>
      </p:sp>
    </p:spTree>
    <p:extLst>
      <p:ext uri="{BB962C8B-B14F-4D97-AF65-F5344CB8AC3E}">
        <p14:creationId xmlns:p14="http://schemas.microsoft.com/office/powerpoint/2010/main" val="26427667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Home trade</a:t>
            </a:r>
            <a:endParaRPr lang="en-US" dirty="0"/>
          </a:p>
        </p:txBody>
      </p:sp>
      <p:sp>
        <p:nvSpPr>
          <p:cNvPr id="3" name="Content Placeholder 2"/>
          <p:cNvSpPr>
            <a:spLocks noGrp="1"/>
          </p:cNvSpPr>
          <p:nvPr>
            <p:ph sz="quarter" idx="1"/>
          </p:nvPr>
        </p:nvSpPr>
        <p:spPr/>
        <p:txBody>
          <a:bodyPr/>
          <a:lstStyle/>
          <a:p>
            <a:r>
              <a:rPr lang="en-US" b="1" u="sng" dirty="0"/>
              <a:t>i. Wholesale trade:</a:t>
            </a:r>
            <a:r>
              <a:rPr lang="en-US" u="sng" dirty="0"/>
              <a:t> </a:t>
            </a:r>
            <a:endParaRPr lang="en-US" dirty="0"/>
          </a:p>
          <a:p>
            <a:pPr marL="0" indent="0">
              <a:buNone/>
            </a:pPr>
            <a:r>
              <a:rPr lang="en-US" dirty="0"/>
              <a:t>In wholesale trade goods are selling in large quantities to resellers. </a:t>
            </a:r>
          </a:p>
          <a:p>
            <a:r>
              <a:rPr lang="en-US" b="1" u="sng" dirty="0"/>
              <a:t>ii. Retail trade: </a:t>
            </a:r>
            <a:endParaRPr lang="en-US" dirty="0"/>
          </a:p>
          <a:p>
            <a:pPr marL="0" indent="0">
              <a:buNone/>
            </a:pPr>
            <a:r>
              <a:rPr lang="en-US" dirty="0"/>
              <a:t>Retailing means selling the goods in small quantities to ultimate consumers.</a:t>
            </a:r>
          </a:p>
          <a:p>
            <a:endParaRPr lang="en-US" dirty="0"/>
          </a:p>
        </p:txBody>
      </p:sp>
    </p:spTree>
    <p:extLst>
      <p:ext uri="{BB962C8B-B14F-4D97-AF65-F5344CB8AC3E}">
        <p14:creationId xmlns:p14="http://schemas.microsoft.com/office/powerpoint/2010/main" val="3425893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p:txBody>
          <a:bodyPr/>
          <a:lstStyle/>
          <a:p>
            <a:r>
              <a:rPr lang="en-US" b="1" u="sng" dirty="0"/>
              <a:t>Introduction to Business</a:t>
            </a:r>
            <a:endParaRPr lang="en-US" dirty="0"/>
          </a:p>
        </p:txBody>
      </p:sp>
      <p:sp>
        <p:nvSpPr>
          <p:cNvPr id="2" name="Title 1"/>
          <p:cNvSpPr>
            <a:spLocks noGrp="1"/>
          </p:cNvSpPr>
          <p:nvPr>
            <p:ph type="ctrTitle"/>
          </p:nvPr>
        </p:nvSpPr>
        <p:spPr/>
        <p:txBody>
          <a:bodyPr>
            <a:normAutofit/>
          </a:bodyPr>
          <a:lstStyle/>
          <a:p>
            <a:r>
              <a:rPr lang="en-US" b="1" dirty="0"/>
              <a:t>Chapter #</a:t>
            </a:r>
            <a:r>
              <a:rPr lang="en-US" b="1" dirty="0" smtClean="0"/>
              <a:t>01</a:t>
            </a:r>
            <a:endParaRPr lang="en-US" dirty="0"/>
          </a:p>
        </p:txBody>
      </p:sp>
    </p:spTree>
    <p:extLst>
      <p:ext uri="{BB962C8B-B14F-4D97-AF65-F5344CB8AC3E}">
        <p14:creationId xmlns:p14="http://schemas.microsoft.com/office/powerpoint/2010/main" val="2065902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dbl" dirty="0"/>
              <a:t>Definition of BUSINESS: </a:t>
            </a:r>
            <a:endParaRPr lang="en-US" dirty="0"/>
          </a:p>
        </p:txBody>
      </p:sp>
      <p:sp>
        <p:nvSpPr>
          <p:cNvPr id="3" name="Content Placeholder 2"/>
          <p:cNvSpPr>
            <a:spLocks noGrp="1"/>
          </p:cNvSpPr>
          <p:nvPr>
            <p:ph sz="quarter" idx="1"/>
          </p:nvPr>
        </p:nvSpPr>
        <p:spPr/>
        <p:txBody>
          <a:bodyPr/>
          <a:lstStyle/>
          <a:p>
            <a:r>
              <a:rPr lang="en-US" dirty="0"/>
              <a:t>Business is any legal and economic activity that involves the production of goods and services, and buying and selling of goods and services for the purpose of earning profit.</a:t>
            </a:r>
          </a:p>
          <a:p>
            <a:r>
              <a:rPr lang="en-US" dirty="0"/>
              <a:t>All economic activities connected with production and exchange of goods and services to earn profit is called business. </a:t>
            </a:r>
          </a:p>
          <a:p>
            <a:endParaRPr lang="en-US" dirty="0"/>
          </a:p>
        </p:txBody>
      </p:sp>
    </p:spTree>
    <p:extLst>
      <p:ext uri="{BB962C8B-B14F-4D97-AF65-F5344CB8AC3E}">
        <p14:creationId xmlns:p14="http://schemas.microsoft.com/office/powerpoint/2010/main" val="3869876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dbl" dirty="0"/>
              <a:t>Features of Business</a:t>
            </a:r>
            <a:r>
              <a:rPr lang="en-US" b="1" u="dbl" dirty="0" smtClean="0"/>
              <a:t>:</a:t>
            </a:r>
            <a:endParaRPr lang="en-US" dirty="0"/>
          </a:p>
        </p:txBody>
      </p:sp>
      <p:sp>
        <p:nvSpPr>
          <p:cNvPr id="3" name="Content Placeholder 2"/>
          <p:cNvSpPr>
            <a:spLocks noGrp="1"/>
          </p:cNvSpPr>
          <p:nvPr>
            <p:ph sz="quarter" idx="1"/>
          </p:nvPr>
        </p:nvSpPr>
        <p:spPr/>
        <p:txBody>
          <a:bodyPr/>
          <a:lstStyle/>
          <a:p>
            <a:r>
              <a:rPr lang="en-US" dirty="0"/>
              <a:t>Following are features of Business.</a:t>
            </a:r>
          </a:p>
          <a:p>
            <a:pPr marL="0" indent="0">
              <a:buNone/>
            </a:pPr>
            <a:endParaRPr lang="en-US" dirty="0"/>
          </a:p>
        </p:txBody>
      </p:sp>
    </p:spTree>
    <p:extLst>
      <p:ext uri="{BB962C8B-B14F-4D97-AF65-F5344CB8AC3E}">
        <p14:creationId xmlns:p14="http://schemas.microsoft.com/office/powerpoint/2010/main" val="3778170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a:t>Legal and economic activity: </a:t>
            </a:r>
            <a:endParaRPr lang="en-US" dirty="0"/>
          </a:p>
        </p:txBody>
      </p:sp>
      <p:sp>
        <p:nvSpPr>
          <p:cNvPr id="3" name="Content Placeholder 2"/>
          <p:cNvSpPr>
            <a:spLocks noGrp="1"/>
          </p:cNvSpPr>
          <p:nvPr>
            <p:ph sz="quarter" idx="1"/>
          </p:nvPr>
        </p:nvSpPr>
        <p:spPr/>
        <p:txBody>
          <a:bodyPr/>
          <a:lstStyle/>
          <a:p>
            <a:r>
              <a:rPr lang="en-US" dirty="0"/>
              <a:t>Every business is a legal and economic activity. </a:t>
            </a:r>
            <a:endParaRPr lang="en-US" dirty="0" smtClean="0"/>
          </a:p>
          <a:p>
            <a:r>
              <a:rPr lang="en-US" dirty="0"/>
              <a:t>An illegal activity by a person is not a </a:t>
            </a:r>
            <a:r>
              <a:rPr lang="en-US" dirty="0" smtClean="0"/>
              <a:t>business.</a:t>
            </a:r>
          </a:p>
          <a:p>
            <a:r>
              <a:rPr lang="en-US" dirty="0" smtClean="0"/>
              <a:t>Business </a:t>
            </a:r>
            <a:r>
              <a:rPr lang="en-US" dirty="0"/>
              <a:t>must be an economic activity. </a:t>
            </a:r>
            <a:endParaRPr lang="en-US" dirty="0" smtClean="0"/>
          </a:p>
          <a:p>
            <a:r>
              <a:rPr lang="en-US" dirty="0" smtClean="0"/>
              <a:t>Any </a:t>
            </a:r>
            <a:r>
              <a:rPr lang="en-US" dirty="0"/>
              <a:t>activity that is not for earning profit is not a business.</a:t>
            </a:r>
          </a:p>
          <a:p>
            <a:endParaRPr lang="en-US" dirty="0"/>
          </a:p>
        </p:txBody>
      </p:sp>
    </p:spTree>
    <p:extLst>
      <p:ext uri="{BB962C8B-B14F-4D97-AF65-F5344CB8AC3E}">
        <p14:creationId xmlns:p14="http://schemas.microsoft.com/office/powerpoint/2010/main" val="57489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Production of goods and services</a:t>
            </a:r>
            <a:r>
              <a:rPr lang="en-US" b="1" dirty="0"/>
              <a:t>: </a:t>
            </a:r>
            <a:endParaRPr lang="en-US" dirty="0"/>
          </a:p>
        </p:txBody>
      </p:sp>
      <p:sp>
        <p:nvSpPr>
          <p:cNvPr id="3" name="Content Placeholder 2"/>
          <p:cNvSpPr>
            <a:spLocks noGrp="1"/>
          </p:cNvSpPr>
          <p:nvPr>
            <p:ph sz="quarter" idx="1"/>
          </p:nvPr>
        </p:nvSpPr>
        <p:spPr/>
        <p:txBody>
          <a:bodyPr/>
          <a:lstStyle/>
          <a:p>
            <a:r>
              <a:rPr lang="en-US" dirty="0"/>
              <a:t>The production of goods and services is a feature of business. </a:t>
            </a:r>
            <a:endParaRPr lang="en-US" dirty="0" smtClean="0"/>
          </a:p>
          <a:p>
            <a:r>
              <a:rPr lang="en-US" dirty="0" smtClean="0"/>
              <a:t>In </a:t>
            </a:r>
            <a:r>
              <a:rPr lang="en-US" dirty="0"/>
              <a:t>business, the businessman is involved in production of goods. </a:t>
            </a:r>
            <a:endParaRPr lang="en-US" dirty="0" smtClean="0"/>
          </a:p>
          <a:p>
            <a:r>
              <a:rPr lang="en-US" dirty="0" smtClean="0"/>
              <a:t>Goods </a:t>
            </a:r>
            <a:r>
              <a:rPr lang="en-US" dirty="0"/>
              <a:t>are anything of use.</a:t>
            </a:r>
          </a:p>
          <a:p>
            <a:r>
              <a:rPr lang="en-US" dirty="0"/>
              <a:t>For example, chair, television, mobile, computer etc.</a:t>
            </a:r>
          </a:p>
          <a:p>
            <a:endParaRPr lang="en-US" dirty="0"/>
          </a:p>
        </p:txBody>
      </p:sp>
    </p:spTree>
    <p:extLst>
      <p:ext uri="{BB962C8B-B14F-4D97-AF65-F5344CB8AC3E}">
        <p14:creationId xmlns:p14="http://schemas.microsoft.com/office/powerpoint/2010/main" val="183128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Earning of profit: </a:t>
            </a:r>
            <a:endParaRPr lang="en-US" dirty="0"/>
          </a:p>
        </p:txBody>
      </p:sp>
      <p:sp>
        <p:nvSpPr>
          <p:cNvPr id="3" name="Content Placeholder 2"/>
          <p:cNvSpPr>
            <a:spLocks noGrp="1"/>
          </p:cNvSpPr>
          <p:nvPr>
            <p:ph sz="quarter" idx="1"/>
          </p:nvPr>
        </p:nvSpPr>
        <p:spPr/>
        <p:txBody>
          <a:bodyPr/>
          <a:lstStyle/>
          <a:p>
            <a:r>
              <a:rPr lang="en-US" dirty="0"/>
              <a:t>The sole aim of every business is to earn the profit. Any activity that is not for the purpose of profit is not a business. But businesses are also facing the risk of loss.</a:t>
            </a:r>
          </a:p>
          <a:p>
            <a:endParaRPr lang="en-US" dirty="0"/>
          </a:p>
        </p:txBody>
      </p:sp>
    </p:spTree>
    <p:extLst>
      <p:ext uri="{BB962C8B-B14F-4D97-AF65-F5344CB8AC3E}">
        <p14:creationId xmlns:p14="http://schemas.microsoft.com/office/powerpoint/2010/main" val="1739405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Series of deals: </a:t>
            </a:r>
            <a:endParaRPr lang="en-US" dirty="0"/>
          </a:p>
        </p:txBody>
      </p:sp>
      <p:sp>
        <p:nvSpPr>
          <p:cNvPr id="3" name="Content Placeholder 2"/>
          <p:cNvSpPr>
            <a:spLocks noGrp="1"/>
          </p:cNvSpPr>
          <p:nvPr>
            <p:ph sz="quarter" idx="1"/>
          </p:nvPr>
        </p:nvSpPr>
        <p:spPr/>
        <p:txBody>
          <a:bodyPr/>
          <a:lstStyle/>
          <a:p>
            <a:r>
              <a:rPr lang="en-US" dirty="0"/>
              <a:t>A business is a series of deals. A single transaction would not be a business. For example, if a doctor sold his car and also earned some profit, it would not be a business.  </a:t>
            </a:r>
          </a:p>
          <a:p>
            <a:r>
              <a:rPr lang="en-US" dirty="0" smtClean="0"/>
              <a:t>A student for instance sells his old books in the market is not doing business. However, if he purchases old books and sells them in spare time on regular basis to earn profit, it will then be treated as business. </a:t>
            </a:r>
            <a:endParaRPr lang="en-US" dirty="0"/>
          </a:p>
        </p:txBody>
      </p:sp>
    </p:spTree>
    <p:extLst>
      <p:ext uri="{BB962C8B-B14F-4D97-AF65-F5344CB8AC3E}">
        <p14:creationId xmlns:p14="http://schemas.microsoft.com/office/powerpoint/2010/main" val="1424829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Risk of loss:</a:t>
            </a:r>
            <a:endParaRPr lang="en-US" dirty="0"/>
          </a:p>
        </p:txBody>
      </p:sp>
      <p:sp>
        <p:nvSpPr>
          <p:cNvPr id="3" name="Content Placeholder 2"/>
          <p:cNvSpPr>
            <a:spLocks noGrp="1"/>
          </p:cNvSpPr>
          <p:nvPr>
            <p:ph sz="quarter" idx="1"/>
          </p:nvPr>
        </p:nvSpPr>
        <p:spPr/>
        <p:txBody>
          <a:bodyPr/>
          <a:lstStyle/>
          <a:p>
            <a:r>
              <a:rPr lang="en-US" dirty="0"/>
              <a:t>Every business is for the purpose of profit but there is also a chance of loss always. And it is a reality that higher the risk, higher the return. </a:t>
            </a:r>
          </a:p>
        </p:txBody>
      </p:sp>
    </p:spTree>
    <p:extLst>
      <p:ext uri="{BB962C8B-B14F-4D97-AF65-F5344CB8AC3E}">
        <p14:creationId xmlns:p14="http://schemas.microsoft.com/office/powerpoint/2010/main" val="17815975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59</TotalTime>
  <Words>611</Words>
  <Application>Microsoft Office PowerPoint</Application>
  <PresentationFormat>On-screen Show (4:3)</PresentationFormat>
  <Paragraphs>51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Civic</vt:lpstr>
      <vt:lpstr>Introduction to Business</vt:lpstr>
      <vt:lpstr>Chapter #01</vt:lpstr>
      <vt:lpstr>Definition of BUSINESS: </vt:lpstr>
      <vt:lpstr>Features of Business:</vt:lpstr>
      <vt:lpstr>Legal and economic activity: </vt:lpstr>
      <vt:lpstr>Production of goods and services: </vt:lpstr>
      <vt:lpstr>Earning of profit: </vt:lpstr>
      <vt:lpstr>Series of deals: </vt:lpstr>
      <vt:lpstr>Risk of loss:</vt:lpstr>
      <vt:lpstr>PowerPoint Presentation</vt:lpstr>
      <vt:lpstr>Firm</vt:lpstr>
      <vt:lpstr>Industry</vt:lpstr>
      <vt:lpstr>Primary Industry</vt:lpstr>
      <vt:lpstr>Secondary industry: </vt:lpstr>
      <vt:lpstr>Commerce: </vt:lpstr>
      <vt:lpstr>1. Trade: </vt:lpstr>
      <vt:lpstr>Trade</vt:lpstr>
      <vt:lpstr>Home trade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Business</dc:title>
  <dc:creator>DELL</dc:creator>
  <cp:lastModifiedBy>DELL</cp:lastModifiedBy>
  <cp:revision>16</cp:revision>
  <dcterms:created xsi:type="dcterms:W3CDTF">2006-08-16T00:00:00Z</dcterms:created>
  <dcterms:modified xsi:type="dcterms:W3CDTF">2014-04-16T03:57:00Z</dcterms:modified>
</cp:coreProperties>
</file>