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257AE-B276-4AF6-91BA-3807EB094546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F7E67-BDA6-426F-8427-B66117589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F7E67-BDA6-426F-8427-B661175896E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C8BF63-989D-40FC-8246-9ACE8DD9300F}" type="datetimeFigureOut">
              <a:rPr lang="en-US" smtClean="0"/>
              <a:pPr/>
              <a:t>5/18/2014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48EE0DE-2D09-4D7B-B453-9D8CA22B91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    BY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    </a:t>
            </a:r>
            <a:r>
              <a:rPr lang="en-US" sz="2000" dirty="0" smtClean="0"/>
              <a:t>Muhammad </a:t>
            </a:r>
            <a:r>
              <a:rPr lang="en-US" sz="2000" dirty="0" smtClean="0"/>
              <a:t>Suleman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    </a:t>
            </a:r>
            <a:r>
              <a:rPr lang="en-US" sz="2000" dirty="0" smtClean="0"/>
              <a:t> MS(HRM)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			     </a:t>
            </a:r>
            <a:r>
              <a:rPr lang="en-US" sz="2000" dirty="0" smtClean="0"/>
              <a:t>MBA (HR)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                   MIT</a:t>
            </a:r>
          </a:p>
          <a:p>
            <a:pPr>
              <a:buNone/>
            </a:pPr>
            <a:r>
              <a:rPr lang="en-US" sz="2000" dirty="0" smtClean="0"/>
              <a:t>		                      BSC (COMPUTER)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Principle of  Management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Centralization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sz="19900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Scalar Chain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Scalar chain is the hierarchical chain of authority.</a:t>
            </a:r>
          </a:p>
          <a:p>
            <a:endParaRPr lang="en-US" dirty="0" smtClean="0"/>
          </a:p>
          <a:p>
            <a:r>
              <a:rPr lang="en-US" dirty="0" smtClean="0"/>
              <a:t>It extends from top to bottom of any organization and defines the communication path.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Order: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means that materials and the people should be in the right place and at the right time.</a:t>
            </a:r>
          </a:p>
          <a:p>
            <a:endParaRPr lang="en-US" dirty="0" smtClean="0"/>
          </a:p>
          <a:p>
            <a:r>
              <a:rPr lang="en-US" dirty="0" smtClean="0"/>
              <a:t>Every thing should be placed in an organized way inside the organization.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Equity: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According to equity  employees must be treated with justice and kindness.</a:t>
            </a:r>
          </a:p>
          <a:p>
            <a:endParaRPr lang="en-US" dirty="0" smtClean="0"/>
          </a:p>
          <a:p>
            <a:r>
              <a:rPr lang="en-US" dirty="0" smtClean="0"/>
              <a:t>e.g. two persons hired in organization having same qualification and experience so there salary level must be same.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Initiative: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order to explore the capabilities of workers the manager must take some initiative.</a:t>
            </a:r>
          </a:p>
          <a:p>
            <a:endParaRPr lang="en-US" dirty="0" smtClean="0"/>
          </a:p>
          <a:p>
            <a:r>
              <a:rPr lang="en-US" dirty="0" smtClean="0"/>
              <a:t>People have potential to do any type of job.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Esprit de Corps: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Promoting team spirit will build harmony and unity within the organization</a:t>
            </a:r>
          </a:p>
          <a:p>
            <a:endParaRPr lang="en-US" dirty="0" smtClean="0"/>
          </a:p>
          <a:p>
            <a:r>
              <a:rPr lang="en-US" dirty="0" smtClean="0"/>
              <a:t>Here Foyal is encouraging to perform the activities in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800" b="1" dirty="0" smtClean="0"/>
              <a:t>14 principles of Management</a:t>
            </a:r>
          </a:p>
          <a:p>
            <a:pPr>
              <a:buNone/>
            </a:pPr>
            <a:endParaRPr lang="en-US" b="1" dirty="0" smtClean="0"/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Division of work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Authority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Disciplines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Unity of command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Unity of Direction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Subordination of individual interest to general </a:t>
            </a:r>
            <a:r>
              <a:rPr lang="en-US" sz="3800" dirty="0" err="1" smtClean="0"/>
              <a:t>interst</a:t>
            </a:r>
            <a:endParaRPr lang="en-US" sz="3800" dirty="0" smtClean="0"/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Remuneration(compensation)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Centralization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err="1" smtClean="0"/>
              <a:t>Scaler</a:t>
            </a:r>
            <a:r>
              <a:rPr lang="en-US" sz="3800" dirty="0" smtClean="0"/>
              <a:t> chain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Order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Equity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Stability of personnel tenure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Initiative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3800" dirty="0" smtClean="0"/>
              <a:t>Esprit De Corps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Scope of lecture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/>
            <a:r>
              <a:rPr lang="en-US" dirty="0" smtClean="0"/>
              <a:t>The concept of 14 Principles come from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Administrative Management.</a:t>
            </a:r>
          </a:p>
          <a:p>
            <a:pPr marL="624078" indent="-514350"/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24078" indent="-514350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Administrative Management </a:t>
            </a:r>
            <a:r>
              <a:rPr lang="en-US" dirty="0" smtClean="0"/>
              <a:t>is the key to improve the over all performance of the  organization</a:t>
            </a:r>
          </a:p>
          <a:p>
            <a:pPr marL="624078" indent="-514350"/>
            <a:endParaRPr lang="en-US" dirty="0" smtClean="0"/>
          </a:p>
          <a:p>
            <a:pPr marL="624078" indent="-514350"/>
            <a:r>
              <a:rPr lang="en-US" dirty="0" smtClean="0"/>
              <a:t>Henry </a:t>
            </a:r>
            <a:r>
              <a:rPr lang="en-US" dirty="0" err="1" smtClean="0"/>
              <a:t>Fayol</a:t>
            </a:r>
            <a:r>
              <a:rPr lang="en-US" dirty="0" smtClean="0"/>
              <a:t> was the person who gave 14 principles</a:t>
            </a:r>
          </a:p>
          <a:p>
            <a:pPr marL="624078" indent="-51435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14 Principles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Division of work: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Work specialization </a:t>
            </a:r>
            <a:r>
              <a:rPr lang="en-US" dirty="0" smtClean="0"/>
              <a:t>can result in efficiencies.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Work specialization </a:t>
            </a:r>
            <a:r>
              <a:rPr lang="en-US" dirty="0" smtClean="0"/>
              <a:t>means division of work in organization</a:t>
            </a:r>
          </a:p>
          <a:p>
            <a:endParaRPr lang="en-US" dirty="0" smtClean="0"/>
          </a:p>
          <a:p>
            <a:r>
              <a:rPr lang="en-US" dirty="0" smtClean="0"/>
              <a:t>e.g. in organization different nature of  job exists in different department such as marketing, finance, operation etc.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Authority: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Authority is the legitimate power.</a:t>
            </a:r>
          </a:p>
          <a:p>
            <a:endParaRPr lang="en-US" dirty="0" smtClean="0"/>
          </a:p>
          <a:p>
            <a:r>
              <a:rPr lang="en-US" dirty="0" smtClean="0"/>
              <a:t>Authority is the right to give orders.</a:t>
            </a:r>
          </a:p>
          <a:p>
            <a:endParaRPr lang="en-US" dirty="0" smtClean="0"/>
          </a:p>
          <a:p>
            <a:r>
              <a:rPr lang="en-US" dirty="0" smtClean="0"/>
              <a:t>Authority  makes manager the responsible person.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Disciplines: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Discipline is very much important for smooth running of an organization</a:t>
            </a:r>
          </a:p>
          <a:p>
            <a:endParaRPr lang="en-US" dirty="0" smtClean="0"/>
          </a:p>
          <a:p>
            <a:r>
              <a:rPr lang="en-US" dirty="0" smtClean="0"/>
              <a:t>Foyal says that for getting the job 100%  you  must maintain some discipline inside the organization.</a:t>
            </a:r>
          </a:p>
          <a:p>
            <a:endParaRPr lang="en-US" dirty="0" smtClean="0"/>
          </a:p>
          <a:p>
            <a:r>
              <a:rPr lang="en-US" dirty="0" smtClean="0"/>
              <a:t>Employees must obey and respect the rules that govern the organization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Unity of Command: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 employee should receive order from one superior  only.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Unity of Direction: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organization should have a single plan of action to guide managers and workers.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Subordination of individual interests to the general interest.</a:t>
            </a:r>
          </a:p>
          <a:p>
            <a:pPr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The interest of one employee or group of employees should  not prevail over the organization’s interest and goals.</a:t>
            </a:r>
          </a:p>
          <a:p>
            <a:endParaRPr lang="en-US" dirty="0" smtClean="0"/>
          </a:p>
          <a:p>
            <a:r>
              <a:rPr lang="en-US" dirty="0" smtClean="0"/>
              <a:t>The interests of any one employee or group of employees should not take precedence over the interests of the organization as a whole.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Remuneration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Workers must be paid a fair wage for their services.</a:t>
            </a:r>
          </a:p>
          <a:p>
            <a:endParaRPr lang="en-US" dirty="0" smtClean="0"/>
          </a:p>
          <a:p>
            <a:r>
              <a:rPr lang="en-US" dirty="0" smtClean="0"/>
              <a:t>Decision must be made for the employee, based on justice.</a:t>
            </a:r>
          </a:p>
          <a:p>
            <a:endParaRPr lang="en-US" dirty="0" smtClean="0"/>
          </a:p>
          <a:p>
            <a:r>
              <a:rPr lang="en-US" dirty="0" smtClean="0"/>
              <a:t>Injustice must not be prevailed in the organization.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Principle of Management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487</Words>
  <Application>Microsoft Office PowerPoint</Application>
  <PresentationFormat>On-screen Show (4:3)</PresentationFormat>
  <Paragraphs>119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Principle of  Management</vt:lpstr>
      <vt:lpstr> Scope of lecture</vt:lpstr>
      <vt:lpstr>14 Principles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  <vt:lpstr>Principle of Management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 Management</dc:title>
  <dc:creator>MRT</dc:creator>
  <cp:lastModifiedBy>Suleman</cp:lastModifiedBy>
  <cp:revision>22</cp:revision>
  <dcterms:created xsi:type="dcterms:W3CDTF">2009-08-05T09:53:47Z</dcterms:created>
  <dcterms:modified xsi:type="dcterms:W3CDTF">2014-05-18T04:38:25Z</dcterms:modified>
</cp:coreProperties>
</file>