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9" r:id="rId3"/>
    <p:sldId id="270" r:id="rId4"/>
    <p:sldId id="258" r:id="rId5"/>
    <p:sldId id="259" r:id="rId6"/>
    <p:sldId id="271" r:id="rId7"/>
    <p:sldId id="268" r:id="rId8"/>
    <p:sldId id="272" r:id="rId9"/>
    <p:sldId id="260" r:id="rId10"/>
    <p:sldId id="261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5EFDE6E-F5C8-4C4F-B785-0266A93E0735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F04964-EE2D-477A-AFA4-CC4699B4A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    BY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    </a:t>
            </a:r>
            <a:r>
              <a:rPr lang="en-US" sz="2000" dirty="0" smtClean="0"/>
              <a:t>Muhammad Suleman</a:t>
            </a:r>
          </a:p>
          <a:p>
            <a:pPr>
              <a:buNone/>
            </a:pPr>
            <a:r>
              <a:rPr lang="en-US" sz="2000" dirty="0" smtClean="0"/>
              <a:t>				      MBA</a:t>
            </a:r>
          </a:p>
          <a:p>
            <a:pPr>
              <a:buNone/>
            </a:pPr>
            <a:r>
              <a:rPr lang="en-US" sz="2000" dirty="0" smtClean="0"/>
              <a:t>			                  MIT</a:t>
            </a:r>
          </a:p>
          <a:p>
            <a:pPr>
              <a:buNone/>
            </a:pPr>
            <a:r>
              <a:rPr lang="en-US" sz="2000" dirty="0" smtClean="0"/>
              <a:t>		                       BSC (COMPUTER)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Principle of  Management</a:t>
            </a:r>
            <a:endParaRPr lang="en-US" sz="4800" u="sng" dirty="0">
              <a:solidFill>
                <a:schemeClr val="accent1"/>
              </a:solidFill>
            </a:endParaRPr>
          </a:p>
        </p:txBody>
      </p:sp>
      <p:pic>
        <p:nvPicPr>
          <p:cNvPr id="4" name="Picture 4" descr="English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953000"/>
            <a:ext cx="838200" cy="157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 smtClean="0"/>
              <a:t>Leading is the process of influencing others so that engage them in work behavior   to reach organizational  goals</a:t>
            </a:r>
          </a:p>
          <a:p>
            <a:pPr>
              <a:buFont typeface="Arial" pitchFamily="34" charset="0"/>
              <a:buChar char="•"/>
            </a:pP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Leading is influencing people's behavior through motivation, communication, group dynamics</a:t>
            </a:r>
          </a:p>
          <a:p>
            <a:pPr>
              <a:buFont typeface="Arial" pitchFamily="34" charset="0"/>
              <a:buChar char="•"/>
            </a:pP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The purpose of leading/directing is to channel the behavior of all personnel to accomplish the organization's mission and objectives while simultaneously helping them accomplish their own career objectives</a:t>
            </a:r>
          </a:p>
          <a:p>
            <a:pPr>
              <a:buNone/>
            </a:pP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 leading we mostly focus on the motivation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e.g. to provide rewards on the performance….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Leading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Staffing is implemented mostly in the Human Resource Management.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Staffing  is filling and keeping filled with qualified people all positions in the business. 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Staffing is the process of  selecting the right person at right place and at the right time.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 staffing we mostly focus on the </a:t>
            </a:r>
            <a:r>
              <a:rPr lang="en-US" dirty="0" smtClean="0">
                <a:solidFill>
                  <a:schemeClr val="accent2"/>
                </a:solidFill>
              </a:rPr>
              <a:t>human resources.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Human Resource:</a:t>
            </a:r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		</a:t>
            </a:r>
            <a:r>
              <a:rPr lang="en-US" dirty="0" smtClean="0"/>
              <a:t>The employees  working in the organization is the resource of that organization. </a:t>
            </a:r>
          </a:p>
          <a:p>
            <a:pPr lvl="1">
              <a:buNone/>
            </a:pPr>
            <a:endParaRPr lang="en-US" sz="2900" dirty="0" smtClean="0"/>
          </a:p>
          <a:p>
            <a:pPr lvl="1">
              <a:buNone/>
            </a:pPr>
            <a:r>
              <a:rPr lang="en-US" sz="2900" dirty="0" smtClean="0"/>
              <a:t>E.G.  Recruiting, hiring, training, evaluating and compensating are the specific activities included </a:t>
            </a:r>
            <a:r>
              <a:rPr lang="en-US" sz="2900" smtClean="0"/>
              <a:t>in this function</a:t>
            </a:r>
            <a:endParaRPr lang="en-US" sz="2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Staffing: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Top level Management:</a:t>
            </a:r>
          </a:p>
          <a:p>
            <a:pPr>
              <a:buNone/>
            </a:pPr>
            <a:r>
              <a:rPr lang="en-US" dirty="0" smtClean="0"/>
              <a:t>		Human skills		= 50 %</a:t>
            </a:r>
          </a:p>
          <a:p>
            <a:pPr>
              <a:buNone/>
            </a:pPr>
            <a:r>
              <a:rPr lang="en-US" dirty="0" smtClean="0"/>
              <a:t>		Technical Skills 	= 10 %</a:t>
            </a:r>
          </a:p>
          <a:p>
            <a:pPr>
              <a:buNone/>
            </a:pPr>
            <a:r>
              <a:rPr lang="en-US" dirty="0" smtClean="0"/>
              <a:t>		Conceptual Skills	=40 %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Middle Level Management:</a:t>
            </a:r>
          </a:p>
          <a:p>
            <a:pPr>
              <a:buNone/>
            </a:pPr>
            <a:r>
              <a:rPr lang="en-US" dirty="0" smtClean="0"/>
              <a:t>		Human skills		= 50 %</a:t>
            </a:r>
          </a:p>
          <a:p>
            <a:pPr>
              <a:buNone/>
            </a:pPr>
            <a:r>
              <a:rPr lang="en-US" dirty="0" smtClean="0"/>
              <a:t>		Technical Skills 	= 25 %</a:t>
            </a:r>
          </a:p>
          <a:p>
            <a:pPr>
              <a:buNone/>
            </a:pPr>
            <a:r>
              <a:rPr lang="en-US" dirty="0" smtClean="0"/>
              <a:t>		Conceptual Skills	=25 %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First Level Management:</a:t>
            </a:r>
          </a:p>
          <a:p>
            <a:pPr>
              <a:buNone/>
            </a:pPr>
            <a:r>
              <a:rPr lang="en-US" dirty="0" smtClean="0"/>
              <a:t>		Human skills		= 50 %</a:t>
            </a:r>
          </a:p>
          <a:p>
            <a:pPr>
              <a:buNone/>
            </a:pPr>
            <a:r>
              <a:rPr lang="en-US" dirty="0" smtClean="0"/>
              <a:t>		Technical Skills 	= 40 %</a:t>
            </a:r>
          </a:p>
          <a:p>
            <a:pPr>
              <a:buNone/>
            </a:pPr>
            <a:r>
              <a:rPr lang="en-US" dirty="0" smtClean="0"/>
              <a:t>		Conceptual Skills	=10 %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u="sng" dirty="0" smtClean="0">
                <a:solidFill>
                  <a:schemeClr val="accent1"/>
                </a:solidFill>
              </a:rPr>
              <a:t>Distribution of skills in Management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Communicating is the process of exchanging  the ideas, messages, information...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Communication is very important in organization.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Communication integrates the management functions.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Goals must be communicated with the lower employees with in the organization.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If there is  a need of training for the employees, their hiring, firing, promotion etc so it is only possible through communication.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It is through communication system to link enterprise with its external environment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e.g. it is through communication to identify the needs and wants of the customer.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Communication System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Productivity can be defined through formula as  :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u="sng" dirty="0" smtClean="0"/>
              <a:t>output</a:t>
            </a:r>
          </a:p>
          <a:p>
            <a:pPr>
              <a:buNone/>
            </a:pPr>
            <a:r>
              <a:rPr lang="en-US" dirty="0" smtClean="0"/>
              <a:t>			 input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more output you will get in using less input.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 leads two concepts: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Effectivety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Efficiency</a:t>
            </a:r>
            <a:r>
              <a:rPr lang="en-US" dirty="0" smtClean="0"/>
              <a:t>.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Productivity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ENOUGH FOR TODAY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OR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  TO   CONTINUEE………….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What Should Come Next???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7667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Objective of the Assignment.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sz="1800" dirty="0" smtClean="0"/>
              <a:t>To make a critical analysis  that how much theory and the practical relate to each other.</a:t>
            </a:r>
          </a:p>
          <a:p>
            <a:pPr lvl="1"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Instructions for the Assignment: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sz="1900" dirty="0" smtClean="0"/>
              <a:t>First of all make the groups for attempting the assignment.</a:t>
            </a:r>
          </a:p>
          <a:p>
            <a:pPr lvl="1"/>
            <a:r>
              <a:rPr lang="en-US" sz="1900" dirty="0" smtClean="0"/>
              <a:t>CR is responsible to make different groups.</a:t>
            </a:r>
          </a:p>
          <a:p>
            <a:pPr lvl="1"/>
            <a:r>
              <a:rPr lang="en-US" sz="1900" dirty="0" smtClean="0"/>
              <a:t>Each group must have 6 students at least.</a:t>
            </a:r>
          </a:p>
          <a:p>
            <a:pPr lvl="1"/>
            <a:r>
              <a:rPr lang="en-US" sz="1900" dirty="0" smtClean="0"/>
              <a:t>There would be a Leader in the group who will arrange all the tasks among the group</a:t>
            </a:r>
          </a:p>
          <a:p>
            <a:pPr lvl="1"/>
            <a:r>
              <a:rPr lang="en-US" sz="1900" dirty="0" smtClean="0"/>
              <a:t>Each group member must participate  in assignment.</a:t>
            </a:r>
          </a:p>
          <a:p>
            <a:pPr lvl="1"/>
            <a:r>
              <a:rPr lang="en-US" sz="1900" dirty="0" smtClean="0"/>
              <a:t>No excuses will be tolerated. </a:t>
            </a:r>
          </a:p>
          <a:p>
            <a:pPr lvl="1">
              <a:buNone/>
            </a:pPr>
            <a:endParaRPr lang="en-US" sz="2800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accent1"/>
                </a:solidFill>
              </a:rPr>
              <a:t>ASSIGNMENT NO 1:</a:t>
            </a:r>
            <a:br>
              <a:rPr lang="en-US" sz="4400" dirty="0" smtClean="0">
                <a:solidFill>
                  <a:schemeClr val="accent1"/>
                </a:solidFill>
              </a:rPr>
            </a:br>
            <a:endParaRPr lang="en-US" sz="4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Information related to the visit:</a:t>
            </a:r>
          </a:p>
          <a:p>
            <a:pPr lvl="1"/>
            <a:endParaRPr lang="en-US" sz="1900" dirty="0" smtClean="0"/>
          </a:p>
          <a:p>
            <a:pPr lvl="1"/>
            <a:r>
              <a:rPr lang="en-US" sz="1900" dirty="0" smtClean="0"/>
              <a:t>You  have to visit  an organization where you have to ask different questions from the manager or administrative officer.</a:t>
            </a:r>
          </a:p>
          <a:p>
            <a:pPr lvl="1"/>
            <a:r>
              <a:rPr lang="en-US" sz="1900" dirty="0" smtClean="0"/>
              <a:t>You have to make questioners  before visiting the organization.</a:t>
            </a:r>
          </a:p>
          <a:p>
            <a:pPr lvl="1"/>
            <a:r>
              <a:rPr lang="en-US" sz="1900" dirty="0" smtClean="0"/>
              <a:t>Questioners must be at least 20 in amount.</a:t>
            </a:r>
          </a:p>
          <a:p>
            <a:pPr lvl="1"/>
            <a:r>
              <a:rPr lang="en-US" sz="1900" dirty="0" smtClean="0"/>
              <a:t>Every group must confirm their questioners from their lecturer before visiting to the  organization.</a:t>
            </a:r>
          </a:p>
          <a:p>
            <a:pPr lvl="1"/>
            <a:r>
              <a:rPr lang="en-US" dirty="0" smtClean="0"/>
              <a:t>After collecting the information each group has to make a report in a summarize form</a:t>
            </a:r>
          </a:p>
          <a:p>
            <a:pPr lvl="1">
              <a:buNone/>
            </a:pPr>
            <a:endParaRPr lang="en-US" sz="2800" dirty="0" smtClean="0">
              <a:solidFill>
                <a:schemeClr val="accent1"/>
              </a:solidFill>
            </a:endParaRPr>
          </a:p>
          <a:p>
            <a:pPr lvl="1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Dead Line for the Assignment:</a:t>
            </a:r>
          </a:p>
          <a:p>
            <a:pPr lvl="1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			</a:t>
            </a:r>
            <a:endParaRPr lang="en-US" sz="2800" dirty="0" smtClean="0"/>
          </a:p>
          <a:p>
            <a:pPr lvl="1">
              <a:buNone/>
            </a:pPr>
            <a:r>
              <a:rPr lang="en-US" sz="2800" dirty="0" smtClean="0"/>
              <a:t>			20 </a:t>
            </a:r>
            <a:r>
              <a:rPr lang="en-US" sz="2800" dirty="0" smtClean="0"/>
              <a:t>FEB  2010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Assignment No 1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Continuation of management functions: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planning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organizing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leading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controlling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staffing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Skills for the management.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Communication System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Productivity  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Scope of the Lecture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Planning:</a:t>
            </a:r>
          </a:p>
          <a:p>
            <a:pPr>
              <a:buNone/>
            </a:pPr>
            <a:endParaRPr lang="en-US" sz="24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sz="2400" dirty="0" smtClean="0"/>
              <a:t>	in planning  goals are set and paths are identified in order to achieve such goals in best way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  	Planning </a:t>
            </a:r>
            <a:r>
              <a:rPr lang="en-US" sz="2400" dirty="0" smtClean="0"/>
              <a:t>is the ongoing process of developing the business' mission and objectives and determining how they will be accomplished.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Planning includes tactics for accomplishing a specific goal.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dirty="0" smtClean="0">
                <a:solidFill>
                  <a:schemeClr val="accent1"/>
                </a:solidFill>
              </a:rPr>
              <a:t>Management Function Continue…..</a:t>
            </a:r>
            <a:endParaRPr lang="en-US" sz="32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Mission: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Mission tells about the purpose of the organization.</a:t>
            </a:r>
          </a:p>
          <a:p>
            <a:pPr lvl="1"/>
            <a:r>
              <a:rPr lang="en-US" dirty="0" smtClean="0"/>
              <a:t>It also tells the reason of existence of the organization</a:t>
            </a:r>
          </a:p>
          <a:p>
            <a:pPr lvl="1"/>
            <a:r>
              <a:rPr lang="en-US" dirty="0" smtClean="0"/>
              <a:t>It also gives an idea that what for our organization stands in the market.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Objectives: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mostly objectives are short  term focus 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</a:rPr>
              <a:t>Management function continue…</a:t>
            </a:r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Planning gives direction to the organization</a:t>
            </a:r>
          </a:p>
          <a:p>
            <a:endParaRPr lang="en-US" dirty="0" smtClean="0"/>
          </a:p>
          <a:p>
            <a:r>
              <a:rPr lang="en-US" dirty="0" smtClean="0"/>
              <a:t>Planning establishes a coordinated efforts</a:t>
            </a:r>
          </a:p>
          <a:p>
            <a:endParaRPr lang="en-US" dirty="0" smtClean="0"/>
          </a:p>
          <a:p>
            <a:r>
              <a:rPr lang="en-US" dirty="0" smtClean="0"/>
              <a:t>Planning reduces uncertainty</a:t>
            </a:r>
          </a:p>
          <a:p>
            <a:endParaRPr lang="en-US" dirty="0" smtClean="0"/>
          </a:p>
          <a:p>
            <a:r>
              <a:rPr lang="en-US" dirty="0" smtClean="0"/>
              <a:t>Planning reduces wasteful activities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u="sng" dirty="0" smtClean="0">
                <a:solidFill>
                  <a:schemeClr val="accent1"/>
                </a:solidFill>
              </a:rPr>
              <a:t>Purpose of Planning:</a:t>
            </a:r>
            <a:endParaRPr lang="en-US" sz="4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comes in your mind about this word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sz="13800" dirty="0" smtClean="0">
                <a:solidFill>
                  <a:schemeClr val="accent1"/>
                </a:solidFill>
              </a:rPr>
              <a:t>?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chemeClr val="accent1"/>
                </a:solidFill>
              </a:rPr>
              <a:t>what is Organizing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Organizing is the process of allocating and arranging  the resources so that we can achieve our goals efficiently. 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It is process of establishing the internal organizational structure of the organization.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The focus is on division, coordination, and control of tasks and the flow of information within the organization.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e.g. Resources like multimedia, laptop etc in RANA University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Organizing: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537</TotalTime>
  <Words>624</Words>
  <Application>Microsoft Office PowerPoint</Application>
  <PresentationFormat>On-screen Show (4:3)</PresentationFormat>
  <Paragraphs>149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Principle of  Management</vt:lpstr>
      <vt:lpstr>ASSIGNMENT NO 1: </vt:lpstr>
      <vt:lpstr>Assignment No 1</vt:lpstr>
      <vt:lpstr>Scope of the Lecture</vt:lpstr>
      <vt:lpstr>Management Function Continue…..</vt:lpstr>
      <vt:lpstr>Management function continue…</vt:lpstr>
      <vt:lpstr>Purpose of Planning:</vt:lpstr>
      <vt:lpstr>  what is Organizing</vt:lpstr>
      <vt:lpstr>Organizing:</vt:lpstr>
      <vt:lpstr>Leading</vt:lpstr>
      <vt:lpstr>Staffing:</vt:lpstr>
      <vt:lpstr>Distribution of skills in Management</vt:lpstr>
      <vt:lpstr>Communication System</vt:lpstr>
      <vt:lpstr>Productivity</vt:lpstr>
      <vt:lpstr>What Should Come Next???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 Management</dc:title>
  <dc:creator>MRT</dc:creator>
  <cp:lastModifiedBy>MRT</cp:lastModifiedBy>
  <cp:revision>77</cp:revision>
  <dcterms:created xsi:type="dcterms:W3CDTF">2009-04-17T01:12:46Z</dcterms:created>
  <dcterms:modified xsi:type="dcterms:W3CDTF">2010-02-04T12:22:48Z</dcterms:modified>
</cp:coreProperties>
</file>