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5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67" autoAdjust="0"/>
    <p:restoredTop sz="86333" autoAdjust="0"/>
  </p:normalViewPr>
  <p:slideViewPr>
    <p:cSldViewPr>
      <p:cViewPr varScale="1">
        <p:scale>
          <a:sx n="63" d="100"/>
          <a:sy n="63" d="100"/>
        </p:scale>
        <p:origin x="-3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60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685E4-E002-46F2-8BF8-40F25A0C28AE}" type="datetimeFigureOut">
              <a:rPr lang="en-US" smtClean="0"/>
              <a:t>3/30/2011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590DE-D68E-4A5A-A92A-1D618332B1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1590DE-D68E-4A5A-A92A-1D618332B14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F5CA01B-CDA8-46FE-8414-4CBA5A513AEB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06E339-606A-40D6-8616-2ED3836657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257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		    BY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     </a:t>
            </a:r>
            <a:r>
              <a:rPr lang="en-US" sz="2000" dirty="0" smtClean="0"/>
              <a:t>Muhammad </a:t>
            </a:r>
            <a:r>
              <a:rPr lang="en-US" sz="2000" dirty="0" err="1" smtClean="0"/>
              <a:t>Suleman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		       MBA</a:t>
            </a:r>
          </a:p>
          <a:p>
            <a:pPr>
              <a:buNone/>
            </a:pPr>
            <a:r>
              <a:rPr lang="en-US" sz="2000" dirty="0" smtClean="0"/>
              <a:t>			                   MIT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smtClean="0"/>
              <a:t>                      BSC </a:t>
            </a:r>
            <a:r>
              <a:rPr lang="en-US" sz="2000" dirty="0" smtClean="0"/>
              <a:t>(COMPUTER)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1"/>
                </a:solidFill>
              </a:rPr>
              <a:t>Principle of  Management</a:t>
            </a:r>
            <a:endParaRPr lang="en-US" sz="4800" u="sng" dirty="0">
              <a:solidFill>
                <a:schemeClr val="accent1"/>
              </a:solidFill>
            </a:endParaRPr>
          </a:p>
        </p:txBody>
      </p:sp>
      <p:pic>
        <p:nvPicPr>
          <p:cNvPr id="4" name="Picture 4" descr="English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572000"/>
            <a:ext cx="1143000" cy="157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So this process helps us to learn the following concepts: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 </a:t>
            </a:r>
            <a:r>
              <a:rPr lang="en-US" b="1" dirty="0" smtClean="0"/>
              <a:t>Job: </a:t>
            </a:r>
            <a:r>
              <a:rPr lang="en-US" dirty="0" smtClean="0"/>
              <a:t>A group of tasks that must be performed if an organization is to achieve its goals.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 </a:t>
            </a:r>
            <a:r>
              <a:rPr lang="en-US" b="1" dirty="0" smtClean="0"/>
              <a:t>Position: </a:t>
            </a:r>
            <a:r>
              <a:rPr lang="en-US" dirty="0" smtClean="0"/>
              <a:t>The tasks and responsibilities performed by one person; there is a position for every individual in an organization.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 </a:t>
            </a:r>
            <a:r>
              <a:rPr lang="en-US" b="1" dirty="0" smtClean="0"/>
              <a:t>Task</a:t>
            </a:r>
            <a:r>
              <a:rPr lang="en-US" dirty="0" smtClean="0"/>
              <a:t>: A distinct, identifiable </a:t>
            </a:r>
            <a:r>
              <a:rPr lang="en-US" smtClean="0"/>
              <a:t>work activity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 </a:t>
            </a:r>
            <a:r>
              <a:rPr lang="en-US" b="1" dirty="0" smtClean="0"/>
              <a:t>Duty: </a:t>
            </a:r>
            <a:r>
              <a:rPr lang="en-US" dirty="0" smtClean="0"/>
              <a:t>A larger work segment composed of several tasks that are performed by an individual.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•  </a:t>
            </a:r>
            <a:r>
              <a:rPr lang="en-US" b="1" dirty="0" smtClean="0"/>
              <a:t>Responsibility</a:t>
            </a:r>
            <a:r>
              <a:rPr lang="en-US" dirty="0" smtClean="0"/>
              <a:t>: An obligation to perform certain tasks and duties.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Following are the outcomes 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Job Specification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Job Description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Job Evaluation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 Outcome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Job Description: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A job description is a written statement of what the jobholder actually does, how he or she does it, and under what conditions the job is performed.</a:t>
            </a:r>
          </a:p>
          <a:p>
            <a:endParaRPr lang="en-US" dirty="0" smtClean="0"/>
          </a:p>
          <a:p>
            <a:r>
              <a:rPr lang="en-US" dirty="0" smtClean="0"/>
              <a:t>  There is no standard format for writing job descriptions, but most descriptions include sections on:  </a:t>
            </a:r>
          </a:p>
          <a:p>
            <a:endParaRPr lang="en-US" dirty="0" smtClean="0"/>
          </a:p>
          <a:p>
            <a:r>
              <a:rPr lang="en-US" dirty="0" smtClean="0"/>
              <a:t>•  job summary </a:t>
            </a:r>
          </a:p>
          <a:p>
            <a:r>
              <a:rPr lang="en-US" dirty="0" smtClean="0"/>
              <a:t>• responsibilities, and duties </a:t>
            </a:r>
          </a:p>
          <a:p>
            <a:r>
              <a:rPr lang="en-US" dirty="0" smtClean="0"/>
              <a:t>•  standards of performance </a:t>
            </a:r>
          </a:p>
          <a:p>
            <a:r>
              <a:rPr lang="en-US" dirty="0" smtClean="0"/>
              <a:t>•  working conditions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 Outcome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839200" cy="4919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Job Specification: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It tries to describe the key qualifications someone needs to perform the job successfully.</a:t>
            </a:r>
          </a:p>
          <a:p>
            <a:endParaRPr lang="en-US" dirty="0" smtClean="0"/>
          </a:p>
          <a:p>
            <a:r>
              <a:rPr lang="en-US" dirty="0" smtClean="0"/>
              <a:t>It tells the important attributes of a person in terms of education, experience, skills, knowledge and abilities (SKAs) to perform a particular job.</a:t>
            </a:r>
          </a:p>
          <a:p>
            <a:endParaRPr lang="en-US" dirty="0" smtClean="0"/>
          </a:p>
          <a:p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 Outcome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Job Evaluation: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</a:p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sz="34400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 Outcome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Job enrichment</a:t>
            </a:r>
            <a:r>
              <a:rPr lang="en-US" dirty="0" smtClean="0"/>
              <a:t> is an attempt to motivate employees by giving them the opportunity to use the range of their abilities.</a:t>
            </a:r>
          </a:p>
          <a:p>
            <a:endParaRPr lang="en-US" dirty="0" smtClean="0"/>
          </a:p>
          <a:p>
            <a:r>
              <a:rPr lang="en-US" dirty="0" smtClean="0"/>
              <a:t>Job enrichment may be implemented by </a:t>
            </a:r>
          </a:p>
          <a:p>
            <a:pPr>
              <a:buNone/>
            </a:pPr>
            <a:r>
              <a:rPr lang="en-US" dirty="0" smtClean="0"/>
              <a:t>forming natural work groups, combining tasks, establishing client relationships, and having open feedback channels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Enrichment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Job enlargement</a:t>
            </a:r>
            <a:r>
              <a:rPr lang="en-US" dirty="0" smtClean="0"/>
              <a:t> means increasing the scope of a job through extending the range of its job duties and responsibilities.\</a:t>
            </a:r>
          </a:p>
          <a:p>
            <a:endParaRPr lang="en-US" dirty="0" smtClean="0"/>
          </a:p>
          <a:p>
            <a:r>
              <a:rPr lang="en-US" dirty="0" smtClean="0"/>
              <a:t>In job enlargement workers are assigned some  additional tasks in order to increase the number of tasks that they have to perform</a:t>
            </a:r>
          </a:p>
          <a:p>
            <a:endParaRPr lang="en-US" dirty="0" smtClean="0"/>
          </a:p>
          <a:p>
            <a:r>
              <a:rPr lang="en-US" dirty="0" smtClean="0"/>
              <a:t>The continual enlargement of a job over time is also known as 'job creep,' which can lead to an </a:t>
            </a:r>
            <a:r>
              <a:rPr lang="en-US" dirty="0" err="1" smtClean="0"/>
              <a:t>unmangable</a:t>
            </a:r>
            <a:r>
              <a:rPr lang="en-US" dirty="0" smtClean="0"/>
              <a:t> workload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Enlargement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job rotation  employees are shifted to different jobs.</a:t>
            </a:r>
          </a:p>
          <a:p>
            <a:endParaRPr lang="en-US" dirty="0" smtClean="0"/>
          </a:p>
          <a:p>
            <a:r>
              <a:rPr lang="en-US" dirty="0" smtClean="0"/>
              <a:t>It helps employee to learn more skills and knowledge in different fields.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rotation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Job design refers to the number and nature of activities in the job.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key issue is whether the job should be more specialized or more  enriched and non routine.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design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HR hiring process involves the activities that are required to make the workforce or staff available to fill and keep filled different positions in the organization. </a:t>
            </a:r>
          </a:p>
          <a:p>
            <a:endParaRPr lang="en-US" dirty="0" smtClean="0"/>
          </a:p>
          <a:p>
            <a:r>
              <a:rPr lang="en-US" dirty="0" smtClean="0"/>
              <a:t>This process includes the following steps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		Recruitment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		Selection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		Socialization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HIRING PROCESS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en-US" sz="2000" dirty="0" smtClean="0"/>
              <a:t>What is Human Resource Management</a:t>
            </a:r>
          </a:p>
          <a:p>
            <a:pPr lvl="3"/>
            <a:r>
              <a:rPr lang="en-US" sz="2000" dirty="0" smtClean="0"/>
              <a:t>Importance of Human Resource Management</a:t>
            </a:r>
          </a:p>
          <a:p>
            <a:pPr lvl="3"/>
            <a:r>
              <a:rPr lang="en-US" sz="2000" dirty="0" smtClean="0"/>
              <a:t>Functions of HRM</a:t>
            </a:r>
          </a:p>
          <a:p>
            <a:pPr lvl="3"/>
            <a:r>
              <a:rPr lang="en-US" sz="2000" dirty="0" smtClean="0"/>
              <a:t>What is job analysis</a:t>
            </a:r>
          </a:p>
          <a:p>
            <a:pPr lvl="3"/>
            <a:r>
              <a:rPr lang="en-US" sz="2000" dirty="0" smtClean="0"/>
              <a:t>Job description and job specification concept</a:t>
            </a:r>
          </a:p>
          <a:p>
            <a:pPr lvl="3"/>
            <a:r>
              <a:rPr lang="en-US" sz="2000" dirty="0" smtClean="0"/>
              <a:t>What is job design.</a:t>
            </a:r>
          </a:p>
          <a:p>
            <a:pPr lvl="3"/>
            <a:r>
              <a:rPr lang="en-US" sz="2000" dirty="0" smtClean="0"/>
              <a:t>What is job enrichment, job enlargement ,</a:t>
            </a:r>
          </a:p>
          <a:p>
            <a:pPr lvl="3"/>
            <a:r>
              <a:rPr lang="en-US" sz="2000" dirty="0" smtClean="0"/>
              <a:t>What is job rotation</a:t>
            </a:r>
          </a:p>
          <a:p>
            <a:pPr lvl="3"/>
            <a:r>
              <a:rPr lang="en-US" sz="2000" dirty="0" smtClean="0"/>
              <a:t>What is Hiring Process</a:t>
            </a:r>
          </a:p>
          <a:p>
            <a:pPr lvl="3"/>
            <a:r>
              <a:rPr lang="en-US" sz="2000" dirty="0" smtClean="0"/>
              <a:t>What is  selecting process </a:t>
            </a:r>
          </a:p>
          <a:p>
            <a:pPr lvl="3"/>
            <a:r>
              <a:rPr lang="en-US" sz="2000" dirty="0" smtClean="0"/>
              <a:t>Orientation VS Socialization concept.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Scope of Lecture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Recruitment: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is the foundation of selection.</a:t>
            </a:r>
          </a:p>
          <a:p>
            <a:endParaRPr lang="en-US" dirty="0" smtClean="0"/>
          </a:p>
          <a:p>
            <a:r>
              <a:rPr lang="en-US" dirty="0" smtClean="0"/>
              <a:t>It is the process of generating a pool of qualified candidates for a particular job.</a:t>
            </a:r>
          </a:p>
          <a:p>
            <a:endParaRPr lang="en-US" dirty="0" smtClean="0"/>
          </a:p>
          <a:p>
            <a:r>
              <a:rPr lang="en-US" dirty="0" smtClean="0"/>
              <a:t>Here we try to attract more employees to apply for our organization in terms of good salary, incentives etc.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HIRING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Selection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the process of making a “hire” or “no hire” decision regarding to each applicant for a job.</a:t>
            </a:r>
          </a:p>
          <a:p>
            <a:endParaRPr lang="en-US" dirty="0" smtClean="0"/>
          </a:p>
          <a:p>
            <a:r>
              <a:rPr lang="en-US" dirty="0" smtClean="0"/>
              <a:t>Here we check out a particular person to be hired.</a:t>
            </a:r>
          </a:p>
          <a:p>
            <a:endParaRPr lang="en-US" dirty="0" smtClean="0"/>
          </a:p>
          <a:p>
            <a:r>
              <a:rPr lang="en-US" dirty="0" smtClean="0"/>
              <a:t>It is the process of picking the best one from the applicant pool, and picking the right person for the right place.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HIRING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Socialization: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it is important activity of H R.</a:t>
            </a:r>
          </a:p>
          <a:p>
            <a:endParaRPr lang="en-US" dirty="0" smtClean="0"/>
          </a:p>
          <a:p>
            <a:r>
              <a:rPr lang="en-US" dirty="0" smtClean="0"/>
              <a:t>The process of orienting new employees to the organization or the unit in which  they will be working.</a:t>
            </a:r>
          </a:p>
          <a:p>
            <a:endParaRPr lang="en-US" dirty="0" smtClean="0"/>
          </a:p>
          <a:p>
            <a:r>
              <a:rPr lang="en-US" dirty="0" smtClean="0"/>
              <a:t>When a person is hired in the organization then it is necessary that person must know the culture of the organization.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 HIRING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HR selection is the process of choosing qualified individuals who are available  to fill positions in an organization.</a:t>
            </a:r>
          </a:p>
          <a:p>
            <a:endParaRPr lang="en-US" dirty="0" smtClean="0"/>
          </a:p>
          <a:p>
            <a:r>
              <a:rPr lang="en-US" dirty="0" smtClean="0"/>
              <a:t>It involves judgment about not only  applicant  but about the fit between the person and the job.</a:t>
            </a:r>
          </a:p>
          <a:p>
            <a:endParaRPr lang="en-US" dirty="0" smtClean="0"/>
          </a:p>
          <a:p>
            <a:r>
              <a:rPr lang="en-US" dirty="0" smtClean="0"/>
              <a:t>So here we create a match between a person and a job.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Selection Process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Initial screening.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Application Form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Pre employment testing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Interviews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Background Checks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Medical Exam/ Drug Tests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Selection Decision.</a:t>
            </a: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Steps in Selection Process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Q1- What is decision Making, and under what conditions we make decisions.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Q2- What is Rational Decision Making, provide steps and also provide a simple example?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Q3-</a:t>
            </a:r>
          </a:p>
          <a:p>
            <a:pPr>
              <a:buNone/>
            </a:pPr>
            <a:r>
              <a:rPr lang="en-US" dirty="0" smtClean="0"/>
              <a:t> What is Bounded Rationality  provide a real life example?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QUIZ NO 3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Initial screening.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Here we separate qualified and disqualify candidates for the job.</a:t>
            </a:r>
          </a:p>
          <a:p>
            <a:endParaRPr lang="en-US" dirty="0" smtClean="0"/>
          </a:p>
          <a:p>
            <a:r>
              <a:rPr lang="en-US" dirty="0" smtClean="0"/>
              <a:t>The purpose is to decrease the number of applicant being considered for selection.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Steps in Selection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Application Form: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It is a formal record  of an individual’s application for  employment.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Employment Tests:</a:t>
            </a:r>
          </a:p>
          <a:p>
            <a:pPr>
              <a:buNone/>
            </a:pPr>
            <a:r>
              <a:rPr lang="en-US" dirty="0" smtClean="0"/>
              <a:t>Mostly intelligence , aptitude , </a:t>
            </a:r>
            <a:r>
              <a:rPr lang="en-GB" sz="2800" dirty="0" smtClean="0"/>
              <a:t>Psychometric</a:t>
            </a:r>
            <a:r>
              <a:rPr lang="en-US" dirty="0" smtClean="0"/>
              <a:t> and honesty tests are taken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Steps in Selection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Job Interview: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Interviews are conducted because some points are not cleared in tests so they call for interview</a:t>
            </a:r>
          </a:p>
          <a:p>
            <a:endParaRPr lang="en-US" dirty="0" smtClean="0"/>
          </a:p>
          <a:p>
            <a:r>
              <a:rPr lang="en-US" dirty="0" smtClean="0"/>
              <a:t>Here different people are involved specially HR managers, supervisors, subject specialists, psychological expert.</a:t>
            </a:r>
          </a:p>
          <a:p>
            <a:endParaRPr lang="en-US" dirty="0" smtClean="0"/>
          </a:p>
          <a:p>
            <a:r>
              <a:rPr lang="en-US" dirty="0" smtClean="0"/>
              <a:t>Mostly in interviews confident, behavior, personality is checked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Steps in Selection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Background Investigation: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Accuracy of application form</a:t>
            </a:r>
          </a:p>
          <a:p>
            <a:r>
              <a:rPr lang="en-US" dirty="0" smtClean="0"/>
              <a:t>Contact Reference</a:t>
            </a:r>
          </a:p>
          <a:p>
            <a:r>
              <a:rPr lang="en-US" dirty="0" smtClean="0"/>
              <a:t>Verification of Education</a:t>
            </a:r>
          </a:p>
          <a:p>
            <a:r>
              <a:rPr lang="en-US" dirty="0" smtClean="0"/>
              <a:t>Legal status to work</a:t>
            </a:r>
          </a:p>
          <a:p>
            <a:r>
              <a:rPr lang="en-US" dirty="0" smtClean="0"/>
              <a:t>Criminal record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Medical /drug Test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Selection Decision: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dirty="0" smtClean="0"/>
              <a:t>Offer permanent job offer</a:t>
            </a:r>
          </a:p>
          <a:p>
            <a:r>
              <a:rPr lang="en-US" dirty="0" smtClean="0"/>
              <a:t>Probation period: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Steps in Selection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basic concept of management states that manager  works in organizations. </a:t>
            </a:r>
          </a:p>
          <a:p>
            <a:endParaRPr lang="en-US" dirty="0" smtClean="0"/>
          </a:p>
          <a:p>
            <a:r>
              <a:rPr lang="en-US" dirty="0" smtClean="0"/>
              <a:t>Organization has three basic components: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People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Purpose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Structure.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HRM </a:t>
            </a:r>
            <a:r>
              <a:rPr lang="en-US" dirty="0" smtClean="0"/>
              <a:t>is the study of activates regarding people working in an organization.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3" algn="ctr" rtl="0">
              <a:spcBef>
                <a:spcPct val="0"/>
              </a:spcBef>
            </a:pPr>
            <a:r>
              <a:rPr lang="en-US" sz="3200" dirty="0" smtClean="0">
                <a:solidFill>
                  <a:schemeClr val="accent1"/>
                </a:solidFill>
              </a:rPr>
              <a:t>What is Human Resource Management</a:t>
            </a:r>
            <a:br>
              <a:rPr lang="en-US" sz="3200" dirty="0" smtClean="0">
                <a:solidFill>
                  <a:schemeClr val="accent1"/>
                </a:solidFill>
              </a:rPr>
            </a:br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HRM</a:t>
            </a:r>
            <a:r>
              <a:rPr lang="en-US" dirty="0" smtClean="0"/>
              <a:t> is a managerial function that tries to match an organization’s needs to the skills and abilities of its employees</a:t>
            </a:r>
          </a:p>
          <a:p>
            <a:endParaRPr lang="en-US" dirty="0" smtClean="0"/>
          </a:p>
          <a:p>
            <a:r>
              <a:rPr lang="en-US" dirty="0" smtClean="0"/>
              <a:t>Let’s see what is meant by the three key terms… human, resource, and management.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 Human (Social Animal)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  Resources (Human, Physical, Financial, Technical, Informational etc) </a:t>
            </a:r>
          </a:p>
          <a:p>
            <a:endParaRPr lang="en-US" dirty="0" smtClean="0"/>
          </a:p>
          <a:p>
            <a:r>
              <a:rPr lang="en-US" dirty="0" smtClean="0"/>
              <a:t>  Management (Function of Planning, Organizing, Leading &amp; Controlling  of organizational </a:t>
            </a:r>
          </a:p>
          <a:p>
            <a:pPr>
              <a:buNone/>
            </a:pPr>
            <a:r>
              <a:rPr lang="en-US" dirty="0" smtClean="0"/>
              <a:t>	resources to accomplish goals efficiently and effectively)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</a:rPr>
              <a:t>What is Human Resource Management</a:t>
            </a:r>
            <a:br>
              <a:rPr lang="en-US" sz="2800" dirty="0" smtClean="0">
                <a:solidFill>
                  <a:schemeClr val="accent1"/>
                </a:solidFill>
              </a:rPr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HRM</a:t>
            </a:r>
            <a:r>
              <a:rPr lang="en-US" dirty="0" smtClean="0"/>
              <a:t> is the management of people working in an organization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HRM</a:t>
            </a:r>
            <a:r>
              <a:rPr lang="en-US" dirty="0" smtClean="0"/>
              <a:t> is a subject related to human.</a:t>
            </a:r>
          </a:p>
          <a:p>
            <a:endParaRPr lang="en-US" dirty="0" smtClean="0"/>
          </a:p>
          <a:p>
            <a:r>
              <a:rPr lang="en-US" dirty="0" smtClean="0"/>
              <a:t> For simplicity, we can say that it is the management of humans or people.</a:t>
            </a:r>
          </a:p>
          <a:p>
            <a:endParaRPr lang="en-US" dirty="0" smtClean="0"/>
          </a:p>
          <a:p>
            <a:r>
              <a:rPr lang="en-US" b="1" dirty="0" smtClean="0"/>
              <a:t>HRM</a:t>
            </a:r>
            <a:r>
              <a:rPr lang="en-US" dirty="0" smtClean="0"/>
              <a:t> is responsible for how people are managed in the organizations.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HRM </a:t>
            </a:r>
            <a:r>
              <a:rPr lang="en-US" dirty="0" smtClean="0"/>
              <a:t> is responsible for bringing people in organization helping them perform their work, compensating them for their work and solve the problems if arises.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</a:rPr>
              <a:t>What is Human Resource Management</a:t>
            </a:r>
            <a:br>
              <a:rPr lang="en-US" sz="2800" dirty="0" smtClean="0">
                <a:solidFill>
                  <a:schemeClr val="accent1"/>
                </a:solidFill>
              </a:rPr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success of organizations increasingly depends on people embodied know-how- the knowledge and abilities imbedded in an organization's members.</a:t>
            </a:r>
          </a:p>
          <a:p>
            <a:endParaRPr lang="en-US" dirty="0" smtClean="0"/>
          </a:p>
          <a:p>
            <a:r>
              <a:rPr lang="en-US" dirty="0" smtClean="0"/>
              <a:t>This knowledge base is the foundation of an </a:t>
            </a:r>
          </a:p>
          <a:p>
            <a:pPr>
              <a:buNone/>
            </a:pPr>
            <a:r>
              <a:rPr lang="en-US" dirty="0" smtClean="0"/>
              <a:t>	organization' core competencies (integrated knowledge sets within an organization that distinguish it from its competitors and deliver value to customers</a:t>
            </a:r>
          </a:p>
          <a:p>
            <a:endParaRPr lang="en-US" dirty="0" smtClean="0"/>
          </a:p>
          <a:p>
            <a:r>
              <a:rPr lang="en-US" dirty="0" smtClean="0"/>
              <a:t>HRM  plays important role in creating organizations and helping them survive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Importance of HRM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Staffing (HR planning, recruitment and selection)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 smtClean="0"/>
              <a:t>resource </a:t>
            </a:r>
            <a:r>
              <a:rPr lang="en-US" smtClean="0"/>
              <a:t>Training  and  </a:t>
            </a:r>
            <a:r>
              <a:rPr lang="en-US" dirty="0" smtClean="0"/>
              <a:t>development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Compensation and benefits </a:t>
            </a:r>
          </a:p>
          <a:p>
            <a:endParaRPr lang="en-US" dirty="0" smtClean="0"/>
          </a:p>
          <a:p>
            <a:r>
              <a:rPr lang="en-US" dirty="0" smtClean="0"/>
              <a:t>Safety and health 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Function of HRM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Job Analysis is the systematic process of collecting and making judgments about all the important information related to a job.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Job analysis is the procedure through which you determine the duties and nature of the jobs and the kinds of people who should be hired for them.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 ANAYLSIS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Purpose of Job Analysis: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Job analysis is used to acquire the information in following areas </a:t>
            </a:r>
          </a:p>
          <a:p>
            <a:pPr>
              <a:buNone/>
            </a:pP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smtClean="0">
                <a:solidFill>
                  <a:schemeClr val="accent1"/>
                </a:solidFill>
              </a:rPr>
              <a:t>Major duties or activities required </a:t>
            </a:r>
          </a:p>
          <a:p>
            <a:pPr marL="624078" indent="-514350">
              <a:buAutoNum type="arabicPeriod"/>
            </a:pPr>
            <a:endParaRPr lang="en-US" dirty="0" smtClean="0">
              <a:solidFill>
                <a:schemeClr val="accent1"/>
              </a:solidFill>
            </a:endParaRPr>
          </a:p>
          <a:p>
            <a:pPr marL="624078" indent="-514350">
              <a:buAutoNum type="arabicPeriod" startAt="2"/>
            </a:pPr>
            <a:r>
              <a:rPr lang="en-US" dirty="0" smtClean="0">
                <a:solidFill>
                  <a:schemeClr val="accent1"/>
                </a:solidFill>
              </a:rPr>
              <a:t>Conditions under which the job is performed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JOB ANALYSIS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421</TotalTime>
  <Words>1275</Words>
  <Application>Microsoft Office PowerPoint</Application>
  <PresentationFormat>On-screen Show (4:3)</PresentationFormat>
  <Paragraphs>252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Concourse</vt:lpstr>
      <vt:lpstr>Principle of  Management</vt:lpstr>
      <vt:lpstr>Scope of Lecture</vt:lpstr>
      <vt:lpstr>What is Human Resource Management </vt:lpstr>
      <vt:lpstr>What is Human Resource Management </vt:lpstr>
      <vt:lpstr>What is Human Resource Management </vt:lpstr>
      <vt:lpstr>Importance of HRM</vt:lpstr>
      <vt:lpstr>Function of HRM</vt:lpstr>
      <vt:lpstr>JOB  ANAYLSIS</vt:lpstr>
      <vt:lpstr>JOB ANALYSIS</vt:lpstr>
      <vt:lpstr>Job Analysis</vt:lpstr>
      <vt:lpstr>Job Analysis Outcome</vt:lpstr>
      <vt:lpstr>Job Analysis Outcome</vt:lpstr>
      <vt:lpstr>Job Analysis Outcome</vt:lpstr>
      <vt:lpstr>Job Analysis Outcome</vt:lpstr>
      <vt:lpstr>Job Enrichment</vt:lpstr>
      <vt:lpstr>Job Enlargement</vt:lpstr>
      <vt:lpstr>Job rotation</vt:lpstr>
      <vt:lpstr>Job design</vt:lpstr>
      <vt:lpstr> HIRING PROCESS</vt:lpstr>
      <vt:lpstr> HIRING PROCESS</vt:lpstr>
      <vt:lpstr> HIRING PROCESS</vt:lpstr>
      <vt:lpstr> HIRING PROCESS</vt:lpstr>
      <vt:lpstr>Selection Process</vt:lpstr>
      <vt:lpstr>Steps in Selection Process</vt:lpstr>
      <vt:lpstr> QUIZ NO 3</vt:lpstr>
      <vt:lpstr>Steps in Selection Process</vt:lpstr>
      <vt:lpstr>Steps in Selection Process</vt:lpstr>
      <vt:lpstr>Steps in Selection Process</vt:lpstr>
      <vt:lpstr>Steps in Selection Process</vt:lpstr>
    </vt:vector>
  </TitlesOfParts>
  <Company>MRT www.Win2Farsi.com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 of  Management</dc:title>
  <dc:creator>MRT</dc:creator>
  <cp:lastModifiedBy>MRT</cp:lastModifiedBy>
  <cp:revision>90</cp:revision>
  <dcterms:created xsi:type="dcterms:W3CDTF">2009-07-18T14:18:51Z</dcterms:created>
  <dcterms:modified xsi:type="dcterms:W3CDTF">2011-03-30T14:51:17Z</dcterms:modified>
</cp:coreProperties>
</file>